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</p:sldIdLst>
  <p:sldSz cy="5143500" cx="9144000"/>
  <p:notesSz cx="6858000" cy="9144000"/>
  <p:embeddedFontLst>
    <p:embeddedFont>
      <p:font typeface="PT Sans Narrow"/>
      <p:regular r:id="rId33"/>
      <p:bold r:id="rId34"/>
    </p:embeddedFont>
    <p:embeddedFont>
      <p:font typeface="Open Sans"/>
      <p:regular r:id="rId35"/>
      <p:bold r:id="rId36"/>
      <p:italic r:id="rId37"/>
      <p:boldItalic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PTSansNarrow-regular.fntdata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OpenSans-regular.fntdata"/><Relationship Id="rId12" Type="http://schemas.openxmlformats.org/officeDocument/2006/relationships/slide" Target="slides/slide7.xml"/><Relationship Id="rId34" Type="http://schemas.openxmlformats.org/officeDocument/2006/relationships/font" Target="fonts/PTSansNarrow-bold.fntdata"/><Relationship Id="rId15" Type="http://schemas.openxmlformats.org/officeDocument/2006/relationships/slide" Target="slides/slide10.xml"/><Relationship Id="rId37" Type="http://schemas.openxmlformats.org/officeDocument/2006/relationships/font" Target="fonts/OpenSans-italic.fntdata"/><Relationship Id="rId14" Type="http://schemas.openxmlformats.org/officeDocument/2006/relationships/slide" Target="slides/slide9.xml"/><Relationship Id="rId36" Type="http://schemas.openxmlformats.org/officeDocument/2006/relationships/font" Target="fonts/OpenSans-bold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38" Type="http://schemas.openxmlformats.org/officeDocument/2006/relationships/font" Target="fonts/OpenSans-bold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8a8d538f60_1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8a8d538f60_1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8a8d538f60_1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8a8d538f60_1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8a8d538f60_1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8a8d538f60_1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8a8d538f60_1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8a8d538f60_1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8a8d538f60_1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8a8d538f60_1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8a8d538f60_1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8a8d538f60_1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8a8d538f60_1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8a8d538f60_1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8bb64639ea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8bb64639ea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8bb64639ea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8bb64639ea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8bb64639ea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8bb64639ea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8a8d538f60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8a8d538f60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8bb64639ea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8bb64639ea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8bb64639ea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8bb64639ea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8bb64639ea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8bb64639ea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8bb64639ea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8bb64639ea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8bb64639ea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8bb64639ea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8bb64639ea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8bb64639ea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8bb64639ea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8bb64639ea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8bb64639ea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8bb64639ea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8a8d538f60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8a8d538f60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8a8d538f60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8a8d538f60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8a8d538f60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8a8d538f60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8a8d538f60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8a8d538f60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8a8d538f60_1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8a8d538f60_1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8a8d538f60_1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8a8d538f60_1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8a8d538f60_1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8a8d538f60_1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2" name="Google Shape;12;p2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13" name="Google Shape;13;p2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" name="Google Shape;14;p2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5" name="Google Shape;15;p2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16" name="Google Shape;16;p2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8" name="Google Shape;18;p2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9" name="Google Shape;19;p2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1"/>
          <p:cNvSpPr txBox="1"/>
          <p:nvPr>
            <p:ph hasCustomPrompt="1" type="title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1"/>
          <p:cNvSpPr txBox="1"/>
          <p:nvPr>
            <p:ph idx="1" type="body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9" name="Google Shape;5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3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" type="body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5"/>
          <p:cNvSpPr txBox="1"/>
          <p:nvPr>
            <p:ph idx="2" type="body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6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7" name="Google Shape;47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>
            <p:ph idx="1" type="body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/>
        </p:txBody>
      </p:sp>
      <p:sp>
        <p:nvSpPr>
          <p:cNvPr id="54" name="Google Shape;5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trop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Relationship Id="rId4" Type="http://schemas.openxmlformats.org/officeDocument/2006/relationships/image" Target="../media/image11.png"/><Relationship Id="rId5" Type="http://schemas.openxmlformats.org/officeDocument/2006/relationships/image" Target="../media/image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Relationship Id="rId4" Type="http://schemas.openxmlformats.org/officeDocument/2006/relationships/image" Target="../media/image8.png"/><Relationship Id="rId5" Type="http://schemas.openxmlformats.org/officeDocument/2006/relationships/image" Target="../media/image16.png"/><Relationship Id="rId6" Type="http://schemas.openxmlformats.org/officeDocument/2006/relationships/image" Target="../media/image1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3.png"/><Relationship Id="rId4" Type="http://schemas.openxmlformats.org/officeDocument/2006/relationships/image" Target="../media/image21.png"/><Relationship Id="rId5" Type="http://schemas.openxmlformats.org/officeDocument/2006/relationships/image" Target="../media/image1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7.png"/><Relationship Id="rId4" Type="http://schemas.openxmlformats.org/officeDocument/2006/relationships/image" Target="../media/image3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4.png"/><Relationship Id="rId4" Type="http://schemas.openxmlformats.org/officeDocument/2006/relationships/image" Target="../media/image22.png"/><Relationship Id="rId5" Type="http://schemas.openxmlformats.org/officeDocument/2006/relationships/image" Target="../media/image2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2.png"/><Relationship Id="rId4" Type="http://schemas.openxmlformats.org/officeDocument/2006/relationships/image" Target="../media/image2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1.png"/><Relationship Id="rId4" Type="http://schemas.openxmlformats.org/officeDocument/2006/relationships/image" Target="../media/image30.png"/><Relationship Id="rId5" Type="http://schemas.openxmlformats.org/officeDocument/2006/relationships/image" Target="../media/image3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image" Target="../media/image4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://www.tinkercad.com" TargetMode="External"/><Relationship Id="rId4" Type="http://schemas.openxmlformats.org/officeDocument/2006/relationships/image" Target="../media/image1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AutoDesk Circuit</a:t>
            </a:r>
            <a:endParaRPr/>
          </a:p>
        </p:txBody>
      </p:sp>
      <p:sp>
        <p:nvSpPr>
          <p:cNvPr id="67" name="Google Shape;67;p13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2"/>
          <p:cNvSpPr txBox="1"/>
          <p:nvPr>
            <p:ph type="title"/>
          </p:nvPr>
        </p:nvSpPr>
        <p:spPr>
          <a:xfrm>
            <a:off x="159300" y="-1217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서킷 화면 구성</a:t>
            </a:r>
            <a:endParaRPr/>
          </a:p>
        </p:txBody>
      </p:sp>
      <p:pic>
        <p:nvPicPr>
          <p:cNvPr id="132" name="Google Shape;13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47625"/>
            <a:ext cx="8839198" cy="3833702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2"/>
          <p:cNvSpPr/>
          <p:nvPr/>
        </p:nvSpPr>
        <p:spPr>
          <a:xfrm>
            <a:off x="57150" y="819150"/>
            <a:ext cx="2277000" cy="417900"/>
          </a:xfrm>
          <a:prstGeom prst="roundRect">
            <a:avLst>
              <a:gd fmla="val 8410" name="adj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22"/>
          <p:cNvSpPr/>
          <p:nvPr/>
        </p:nvSpPr>
        <p:spPr>
          <a:xfrm>
            <a:off x="5924550" y="819150"/>
            <a:ext cx="3132600" cy="417900"/>
          </a:xfrm>
          <a:prstGeom prst="roundRect">
            <a:avLst>
              <a:gd fmla="val 8410" name="adj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22"/>
          <p:cNvSpPr/>
          <p:nvPr/>
        </p:nvSpPr>
        <p:spPr>
          <a:xfrm>
            <a:off x="224675" y="1360975"/>
            <a:ext cx="6693900" cy="3209400"/>
          </a:xfrm>
          <a:prstGeom prst="roundRect">
            <a:avLst>
              <a:gd fmla="val 8410" name="adj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22"/>
          <p:cNvSpPr/>
          <p:nvPr/>
        </p:nvSpPr>
        <p:spPr>
          <a:xfrm>
            <a:off x="7058325" y="1360975"/>
            <a:ext cx="1857600" cy="3209400"/>
          </a:xfrm>
          <a:prstGeom prst="roundRect">
            <a:avLst>
              <a:gd fmla="val 8410" name="adj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199" cy="3344962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3"/>
          <p:cNvSpPr txBox="1"/>
          <p:nvPr/>
        </p:nvSpPr>
        <p:spPr>
          <a:xfrm>
            <a:off x="684875" y="3573125"/>
            <a:ext cx="7505700" cy="8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Open Sans"/>
                <a:ea typeface="Open Sans"/>
                <a:cs typeface="Open Sans"/>
                <a:sym typeface="Open Sans"/>
              </a:rPr>
              <a:t>회전아이콘:  클릭   시계방향    ,  SHIFT 클릭 : 반시계방향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Open Sans"/>
                <a:ea typeface="Open Sans"/>
                <a:cs typeface="Open Sans"/>
                <a:sym typeface="Open Sans"/>
              </a:rPr>
              <a:t>단축키 : R,  SHIFT+R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Open Sans"/>
                <a:ea typeface="Open Sans"/>
                <a:cs typeface="Open Sans"/>
                <a:sym typeface="Open Sans"/>
              </a:rPr>
              <a:t>삭제 : DEL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703619" cy="4838699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4"/>
          <p:cNvSpPr/>
          <p:nvPr/>
        </p:nvSpPr>
        <p:spPr>
          <a:xfrm>
            <a:off x="683525" y="1726825"/>
            <a:ext cx="1691100" cy="1453500"/>
          </a:xfrm>
          <a:prstGeom prst="wedgeRoundRectCallout">
            <a:avLst>
              <a:gd fmla="val 12814" name="adj1"/>
              <a:gd fmla="val -107697" name="adj2"/>
              <a:gd fmla="val 0" name="adj3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UNDO / REDO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CTRL + Z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CTRL + Y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5"/>
          <p:cNvSpPr txBox="1"/>
          <p:nvPr>
            <p:ph type="title"/>
          </p:nvPr>
        </p:nvSpPr>
        <p:spPr>
          <a:xfrm>
            <a:off x="159300" y="216425"/>
            <a:ext cx="29994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Zoom in/out</a:t>
            </a:r>
            <a:endParaRPr/>
          </a:p>
        </p:txBody>
      </p:sp>
      <p:sp>
        <p:nvSpPr>
          <p:cNvPr id="154" name="Google Shape;154;p25"/>
          <p:cNvSpPr txBox="1"/>
          <p:nvPr>
            <p:ph idx="1" type="body"/>
          </p:nvPr>
        </p:nvSpPr>
        <p:spPr>
          <a:xfrm>
            <a:off x="159300" y="1037725"/>
            <a:ext cx="27072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ko"/>
              <a:t>마우스 휠 사용</a:t>
            </a:r>
            <a:endParaRPr/>
          </a:p>
        </p:txBody>
      </p:sp>
      <p:pic>
        <p:nvPicPr>
          <p:cNvPr id="155" name="Google Shape;15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" y="1692625"/>
            <a:ext cx="4114800" cy="1638300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5"/>
          <p:cNvSpPr txBox="1"/>
          <p:nvPr/>
        </p:nvSpPr>
        <p:spPr>
          <a:xfrm>
            <a:off x="6400800" y="228600"/>
            <a:ext cx="2236200" cy="8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 Panning</a:t>
            </a:r>
            <a:endParaRPr/>
          </a:p>
        </p:txBody>
      </p:sp>
      <p:sp>
        <p:nvSpPr>
          <p:cNvPr id="157" name="Google Shape;157;p25"/>
          <p:cNvSpPr txBox="1"/>
          <p:nvPr>
            <p:ph idx="1" type="body"/>
          </p:nvPr>
        </p:nvSpPr>
        <p:spPr>
          <a:xfrm>
            <a:off x="5804625" y="1037725"/>
            <a:ext cx="27072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ko"/>
              <a:t>작업판 내 드래그</a:t>
            </a:r>
            <a:endParaRPr/>
          </a:p>
        </p:txBody>
      </p:sp>
      <p:sp>
        <p:nvSpPr>
          <p:cNvPr id="158" name="Google Shape;158;p25"/>
          <p:cNvSpPr/>
          <p:nvPr/>
        </p:nvSpPr>
        <p:spPr>
          <a:xfrm>
            <a:off x="908500" y="3200700"/>
            <a:ext cx="1705200" cy="707400"/>
          </a:xfrm>
          <a:prstGeom prst="wedgeRoundRectCallout">
            <a:avLst>
              <a:gd fmla="val -56558" name="adj1"/>
              <a:gd fmla="val -81612" name="adj2"/>
              <a:gd fmla="val 0" name="adj3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창에 맞게 줌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6"/>
          <p:cNvSpPr txBox="1"/>
          <p:nvPr>
            <p:ph type="title"/>
          </p:nvPr>
        </p:nvSpPr>
        <p:spPr>
          <a:xfrm>
            <a:off x="235500" y="2164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여러 요소 선택</a:t>
            </a:r>
            <a:endParaRPr/>
          </a:p>
        </p:txBody>
      </p:sp>
      <p:sp>
        <p:nvSpPr>
          <p:cNvPr id="164" name="Google Shape;164;p26"/>
          <p:cNvSpPr txBox="1"/>
          <p:nvPr>
            <p:ph idx="1" type="body"/>
          </p:nvPr>
        </p:nvSpPr>
        <p:spPr>
          <a:xfrm>
            <a:off x="235500" y="1037725"/>
            <a:ext cx="5738400" cy="38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ko"/>
              <a:t>아두이노 보드, 브레드 보드, LED 를 찾아 배치해보자</a:t>
            </a:r>
            <a:endParaRPr/>
          </a:p>
        </p:txBody>
      </p:sp>
      <p:pic>
        <p:nvPicPr>
          <p:cNvPr id="165" name="Google Shape;16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3748" y="1794125"/>
            <a:ext cx="3505550" cy="289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6"/>
          <p:cNvPicPr preferRelativeResize="0"/>
          <p:nvPr/>
        </p:nvPicPr>
        <p:blipFill rotWithShape="1">
          <a:blip r:embed="rId4">
            <a:alphaModFix/>
          </a:blip>
          <a:srcRect b="0" l="0" r="0" t="32655"/>
          <a:stretch/>
        </p:blipFill>
        <p:spPr>
          <a:xfrm>
            <a:off x="5956050" y="2849950"/>
            <a:ext cx="1615900" cy="1836350"/>
          </a:xfrm>
          <a:prstGeom prst="rect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67" name="Google Shape;167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07853" y="80725"/>
            <a:ext cx="1564100" cy="2603875"/>
          </a:xfrm>
          <a:prstGeom prst="rect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7"/>
          <p:cNvSpPr txBox="1"/>
          <p:nvPr>
            <p:ph type="title"/>
          </p:nvPr>
        </p:nvSpPr>
        <p:spPr>
          <a:xfrm>
            <a:off x="311700" y="3688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선택한 요소 움직여 보기</a:t>
            </a:r>
            <a:endParaRPr/>
          </a:p>
        </p:txBody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드래그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ko"/>
              <a:t>상하좌우 방향키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ko"/>
              <a:t>SHIFT + 상하좌우 방향키</a:t>
            </a:r>
            <a:r>
              <a:rPr lang="ko"/>
              <a:t>  (</a:t>
            </a:r>
            <a:r>
              <a:rPr lang="ko" sz="1300"/>
              <a:t>1/10 만큼 이동</a:t>
            </a:r>
            <a:r>
              <a:rPr lang="ko"/>
              <a:t>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ko"/>
              <a:t>선택 취소 : </a:t>
            </a:r>
            <a:r>
              <a:rPr b="1" lang="ko"/>
              <a:t>CTRL + D</a:t>
            </a:r>
            <a:r>
              <a:rPr lang="ko"/>
              <a:t>  </a:t>
            </a:r>
            <a:endParaRPr/>
          </a:p>
        </p:txBody>
      </p:sp>
      <p:pic>
        <p:nvPicPr>
          <p:cNvPr id="174" name="Google Shape;17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80075" y="2429650"/>
            <a:ext cx="1489600" cy="160310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7"/>
          <p:cNvSpPr/>
          <p:nvPr/>
        </p:nvSpPr>
        <p:spPr>
          <a:xfrm>
            <a:off x="7922825" y="1651625"/>
            <a:ext cx="1026300" cy="707400"/>
          </a:xfrm>
          <a:prstGeom prst="wedgeRoundRectCallout">
            <a:avLst>
              <a:gd fmla="val -20833" name="adj1"/>
              <a:gd fmla="val 62500" name="adj2"/>
              <a:gd fmla="val 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led 가 선택된 상태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8"/>
          <p:cNvSpPr txBox="1"/>
          <p:nvPr>
            <p:ph type="title"/>
          </p:nvPr>
        </p:nvSpPr>
        <p:spPr>
          <a:xfrm>
            <a:off x="311700" y="2164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아두이노 보드에 전선 연결하기</a:t>
            </a:r>
            <a:endParaRPr/>
          </a:p>
        </p:txBody>
      </p:sp>
      <p:pic>
        <p:nvPicPr>
          <p:cNvPr id="181" name="Google Shape;18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000" y="923825"/>
            <a:ext cx="1228850" cy="1592100"/>
          </a:xfrm>
          <a:prstGeom prst="rect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82" name="Google Shape;182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14650" y="1000025"/>
            <a:ext cx="1228850" cy="1658106"/>
          </a:xfrm>
          <a:prstGeom prst="rect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83" name="Google Shape;183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05000" y="3045700"/>
            <a:ext cx="1748950" cy="131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19001" y="867942"/>
            <a:ext cx="1341125" cy="3901959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8"/>
          <p:cNvSpPr/>
          <p:nvPr/>
        </p:nvSpPr>
        <p:spPr>
          <a:xfrm>
            <a:off x="7364775" y="3302925"/>
            <a:ext cx="1125300" cy="829200"/>
          </a:xfrm>
          <a:prstGeom prst="wedgeRoundRectCallout">
            <a:avLst>
              <a:gd fmla="val -77195" name="adj1"/>
              <a:gd fmla="val 65549" name="adj2"/>
              <a:gd fmla="val 0" name="adj3"/>
            </a:avLst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아두이노 보드의 5V 단자를 클릭</a:t>
            </a:r>
            <a:endParaRPr sz="1000"/>
          </a:p>
        </p:txBody>
      </p:sp>
      <p:sp>
        <p:nvSpPr>
          <p:cNvPr id="186" name="Google Shape;186;p28"/>
          <p:cNvSpPr/>
          <p:nvPr/>
        </p:nvSpPr>
        <p:spPr>
          <a:xfrm>
            <a:off x="3143500" y="1135325"/>
            <a:ext cx="1125300" cy="829200"/>
          </a:xfrm>
          <a:prstGeom prst="wedgeRoundRectCallout">
            <a:avLst>
              <a:gd fmla="val -77195" name="adj1"/>
              <a:gd fmla="val 65549" name="adj2"/>
              <a:gd fmla="val 0" name="adj3"/>
            </a:avLst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LED 오른쪽 아래구멍 클릭</a:t>
            </a:r>
            <a:endParaRPr sz="10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9"/>
          <p:cNvSpPr txBox="1"/>
          <p:nvPr>
            <p:ph idx="1" type="body"/>
          </p:nvPr>
        </p:nvSpPr>
        <p:spPr>
          <a:xfrm>
            <a:off x="311700" y="428125"/>
            <a:ext cx="8520600" cy="55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ko"/>
              <a:t>아두이노의 접지 (GND) 단자 → LED 왼쪽 단자 아래 구멍으로 연결해보자</a:t>
            </a:r>
            <a:endParaRPr/>
          </a:p>
        </p:txBody>
      </p:sp>
      <p:pic>
        <p:nvPicPr>
          <p:cNvPr id="192" name="Google Shape;19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1525" y="875850"/>
            <a:ext cx="1772700" cy="223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51350" y="2855375"/>
            <a:ext cx="2036647" cy="198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34725" y="1234644"/>
            <a:ext cx="1443525" cy="37638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0"/>
          <p:cNvSpPr txBox="1"/>
          <p:nvPr>
            <p:ph idx="1" type="body"/>
          </p:nvPr>
        </p:nvSpPr>
        <p:spPr>
          <a:xfrm>
            <a:off x="311700" y="732925"/>
            <a:ext cx="8520600" cy="63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ko"/>
              <a:t>선 중간을 더블 클릭하면  </a:t>
            </a:r>
            <a:endParaRPr/>
          </a:p>
        </p:txBody>
      </p:sp>
      <p:pic>
        <p:nvPicPr>
          <p:cNvPr id="200" name="Google Shape;20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400" y="1296025"/>
            <a:ext cx="2320776" cy="3466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20376" y="731500"/>
            <a:ext cx="1626850" cy="372620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30"/>
          <p:cNvSpPr/>
          <p:nvPr/>
        </p:nvSpPr>
        <p:spPr>
          <a:xfrm>
            <a:off x="2402425" y="1742550"/>
            <a:ext cx="1125300" cy="829200"/>
          </a:xfrm>
          <a:prstGeom prst="wedgeRoundRectCallout">
            <a:avLst>
              <a:gd fmla="val -77195" name="adj1"/>
              <a:gd fmla="val 65549" name="adj2"/>
              <a:gd fmla="val 0" name="adj3"/>
            </a:avLst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드래그 하여 조정 가능한 핸들 (?) 등장</a:t>
            </a:r>
            <a:endParaRPr sz="1000"/>
          </a:p>
        </p:txBody>
      </p:sp>
      <p:sp>
        <p:nvSpPr>
          <p:cNvPr id="203" name="Google Shape;203;p30"/>
          <p:cNvSpPr/>
          <p:nvPr/>
        </p:nvSpPr>
        <p:spPr>
          <a:xfrm>
            <a:off x="6297975" y="2464725"/>
            <a:ext cx="1125300" cy="829200"/>
          </a:xfrm>
          <a:prstGeom prst="wedgeRoundRectCallout">
            <a:avLst>
              <a:gd fmla="val -75389" name="adj1"/>
              <a:gd fmla="val -41260" name="adj2"/>
              <a:gd fmla="val 0" name="adj3"/>
            </a:avLst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드래그 이동중 DEL 누르면 삭제 가능.</a:t>
            </a:r>
            <a:endParaRPr sz="1000"/>
          </a:p>
        </p:txBody>
      </p:sp>
      <p:sp>
        <p:nvSpPr>
          <p:cNvPr id="204" name="Google Shape;204;p30"/>
          <p:cNvSpPr/>
          <p:nvPr/>
        </p:nvSpPr>
        <p:spPr>
          <a:xfrm>
            <a:off x="3058600" y="4393200"/>
            <a:ext cx="5113800" cy="592200"/>
          </a:xfrm>
          <a:prstGeom prst="wedgeRoundRectCallout">
            <a:avLst>
              <a:gd fmla="val -26254" name="adj1"/>
              <a:gd fmla="val -88344" name="adj2"/>
              <a:gd fmla="val 0" name="adj3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전선 연결 연습 해보자.</a:t>
            </a:r>
            <a:endParaRPr b="1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51265" y="436350"/>
            <a:ext cx="4632461" cy="4208876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31"/>
          <p:cNvSpPr txBox="1"/>
          <p:nvPr>
            <p:ph type="title"/>
          </p:nvPr>
        </p:nvSpPr>
        <p:spPr>
          <a:xfrm>
            <a:off x="311700" y="2926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시뮬레이터 실행하기</a:t>
            </a:r>
            <a:endParaRPr/>
          </a:p>
        </p:txBody>
      </p:sp>
      <p:pic>
        <p:nvPicPr>
          <p:cNvPr id="211" name="Google Shape;211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9400" y="1070121"/>
            <a:ext cx="2660250" cy="1115775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31"/>
          <p:cNvSpPr/>
          <p:nvPr/>
        </p:nvSpPr>
        <p:spPr>
          <a:xfrm>
            <a:off x="2748225" y="2786200"/>
            <a:ext cx="1125300" cy="829200"/>
          </a:xfrm>
          <a:prstGeom prst="wedgeRoundRectCallout">
            <a:avLst>
              <a:gd fmla="val 79896" name="adj1"/>
              <a:gd fmla="val -3163" name="adj2"/>
              <a:gd fmla="val 0" name="adj3"/>
            </a:avLst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USB 연결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시뮬레이션</a:t>
            </a:r>
            <a:endParaRPr sz="1000"/>
          </a:p>
        </p:txBody>
      </p:sp>
      <p:pic>
        <p:nvPicPr>
          <p:cNvPr id="213" name="Google Shape;213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8600" y="2719299"/>
            <a:ext cx="1861425" cy="889950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31"/>
          <p:cNvSpPr/>
          <p:nvPr/>
        </p:nvSpPr>
        <p:spPr>
          <a:xfrm rot="1802584">
            <a:off x="958762" y="2045358"/>
            <a:ext cx="736441" cy="951182"/>
          </a:xfrm>
          <a:prstGeom prst="upDownArrow">
            <a:avLst>
              <a:gd fmla="val 67307" name="adj1"/>
              <a:gd fmla="val 23322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단축키 S</a:t>
            </a:r>
            <a:endParaRPr/>
          </a:p>
        </p:txBody>
      </p:sp>
      <p:sp>
        <p:nvSpPr>
          <p:cNvPr id="215" name="Google Shape;215;p31"/>
          <p:cNvSpPr/>
          <p:nvPr/>
        </p:nvSpPr>
        <p:spPr>
          <a:xfrm>
            <a:off x="7606950" y="360150"/>
            <a:ext cx="1125300" cy="624600"/>
          </a:xfrm>
          <a:prstGeom prst="wedgeRoundRectCallout">
            <a:avLst>
              <a:gd fmla="val -65627" name="adj1"/>
              <a:gd fmla="val 28018" name="adj2"/>
              <a:gd fmla="val 0" name="adj3"/>
            </a:avLst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시뮬레이션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시간</a:t>
            </a:r>
            <a:endParaRPr sz="10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1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오토데스크 계정을 만든다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서킷 기본 사용법 익히기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기본적인 회로 설계 방법 알아보기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2"/>
          <p:cNvSpPr txBox="1"/>
          <p:nvPr>
            <p:ph idx="1" type="body"/>
          </p:nvPr>
        </p:nvSpPr>
        <p:spPr>
          <a:xfrm>
            <a:off x="311700" y="351925"/>
            <a:ext cx="8520600" cy="59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ko"/>
              <a:t>오류 상태, 오류 메세지</a:t>
            </a:r>
            <a:endParaRPr/>
          </a:p>
        </p:txBody>
      </p:sp>
      <p:pic>
        <p:nvPicPr>
          <p:cNvPr id="221" name="Google Shape;22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947725"/>
            <a:ext cx="3714750" cy="1609725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32"/>
          <p:cNvSpPr/>
          <p:nvPr/>
        </p:nvSpPr>
        <p:spPr>
          <a:xfrm>
            <a:off x="4477425" y="1396725"/>
            <a:ext cx="1554600" cy="1772400"/>
          </a:xfrm>
          <a:prstGeom prst="wedgeRoundRectCallout">
            <a:avLst>
              <a:gd fmla="val -65856" name="adj1"/>
              <a:gd fmla="val -21859" name="adj2"/>
              <a:gd fmla="val 0" name="adj3"/>
            </a:avLst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과 전류를 흘려 보냄..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실제 아두이노 킷 이었으면 LED 고장났슴….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이래서 아두이노 서킷을 사용합니다!</a:t>
            </a:r>
            <a:endParaRPr sz="10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서킷 저장하기</a:t>
            </a:r>
            <a:endParaRPr/>
          </a:p>
        </p:txBody>
      </p:sp>
      <p:sp>
        <p:nvSpPr>
          <p:cNvPr id="228" name="Google Shape;228;p33"/>
          <p:cNvSpPr txBox="1"/>
          <p:nvPr>
            <p:ph idx="1" type="body"/>
          </p:nvPr>
        </p:nvSpPr>
        <p:spPr>
          <a:xfrm>
            <a:off x="311700" y="1266325"/>
            <a:ext cx="8520600" cy="164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기본적으로 자동저장..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ko"/>
              <a:t>그러나 중간에 인터넷이 끊긴다든지 하면 자동 저장 안됨.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ko"/>
              <a:t>수시로 F5 (새로고침) 혹은 아래 아이콘</a:t>
            </a:r>
            <a:br>
              <a:rPr lang="ko"/>
            </a:br>
            <a:r>
              <a:rPr lang="ko"/>
              <a:t>클릭, </a:t>
            </a:r>
            <a:endParaRPr/>
          </a:p>
        </p:txBody>
      </p:sp>
      <p:pic>
        <p:nvPicPr>
          <p:cNvPr id="229" name="Google Shape;22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3064825"/>
            <a:ext cx="3000375" cy="113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71975" y="2912425"/>
            <a:ext cx="3990975" cy="1685925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33"/>
          <p:cNvSpPr/>
          <p:nvPr/>
        </p:nvSpPr>
        <p:spPr>
          <a:xfrm>
            <a:off x="6534825" y="1777725"/>
            <a:ext cx="2038200" cy="617100"/>
          </a:xfrm>
          <a:prstGeom prst="wedgeRoundRectCallout">
            <a:avLst>
              <a:gd fmla="val 4146" name="adj1"/>
              <a:gd fmla="val 84970" name="adj2"/>
              <a:gd fmla="val 0" name="adj3"/>
            </a:avLst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저장된 상태 확인</a:t>
            </a:r>
            <a:endParaRPr sz="1000"/>
          </a:p>
        </p:txBody>
      </p:sp>
      <p:cxnSp>
        <p:nvCxnSpPr>
          <p:cNvPr id="232" name="Google Shape;232;p33"/>
          <p:cNvCxnSpPr/>
          <p:nvPr/>
        </p:nvCxnSpPr>
        <p:spPr>
          <a:xfrm flipH="1">
            <a:off x="1026850" y="2606300"/>
            <a:ext cx="2418600" cy="7206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서킷 이름 변경</a:t>
            </a:r>
            <a:endParaRPr/>
          </a:p>
        </p:txBody>
      </p:sp>
      <p:pic>
        <p:nvPicPr>
          <p:cNvPr id="238" name="Google Shape;23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000" y="1228625"/>
            <a:ext cx="3467100" cy="952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34"/>
          <p:cNvSpPr/>
          <p:nvPr/>
        </p:nvSpPr>
        <p:spPr>
          <a:xfrm>
            <a:off x="365275" y="3645675"/>
            <a:ext cx="3248100" cy="754500"/>
          </a:xfrm>
          <a:prstGeom prst="wedgeRectCallout">
            <a:avLst>
              <a:gd fmla="val -21429" name="adj1"/>
              <a:gd fmla="val 106647" name="adj2"/>
            </a:avLst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아이콘 클릭하여 메인 화면으로 이동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서킷 설정 메뉴</a:t>
            </a:r>
            <a:endParaRPr/>
          </a:p>
        </p:txBody>
      </p:sp>
      <p:pic>
        <p:nvPicPr>
          <p:cNvPr id="245" name="Google Shape;24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000" y="1304825"/>
            <a:ext cx="2675225" cy="247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30175" y="1228625"/>
            <a:ext cx="1851550" cy="16623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7" name="Google Shape;247;p35"/>
          <p:cNvCxnSpPr/>
          <p:nvPr/>
        </p:nvCxnSpPr>
        <p:spPr>
          <a:xfrm flipH="1" rot="10800000">
            <a:off x="2734650" y="1589400"/>
            <a:ext cx="621900" cy="198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8" name="Google Shape;248;p35"/>
          <p:cNvSpPr txBox="1"/>
          <p:nvPr/>
        </p:nvSpPr>
        <p:spPr>
          <a:xfrm>
            <a:off x="5170350" y="531575"/>
            <a:ext cx="3889800" cy="1811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Open Sans"/>
                <a:ea typeface="Open Sans"/>
                <a:cs typeface="Open Sans"/>
                <a:sym typeface="Open Sans"/>
              </a:rPr>
              <a:t>특성</a:t>
            </a:r>
            <a:r>
              <a:rPr lang="ko">
                <a:latin typeface="Open Sans"/>
                <a:ea typeface="Open Sans"/>
                <a:cs typeface="Open Sans"/>
                <a:sym typeface="Open Sans"/>
              </a:rPr>
              <a:t> : 서킷의 이름, 내용 태그 등을 입력하고 커뮤니티에 공개 여부를 결정합니다.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Open Sans"/>
                <a:ea typeface="Open Sans"/>
                <a:cs typeface="Open Sans"/>
                <a:sym typeface="Open Sans"/>
              </a:rPr>
              <a:t>복제</a:t>
            </a:r>
            <a:r>
              <a:rPr lang="ko">
                <a:latin typeface="Open Sans"/>
                <a:ea typeface="Open Sans"/>
                <a:cs typeface="Open Sans"/>
                <a:sym typeface="Open Sans"/>
              </a:rPr>
              <a:t> : 서킷을 복제한 후 편집화면으로 이동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Open Sans"/>
                <a:ea typeface="Open Sans"/>
                <a:cs typeface="Open Sans"/>
                <a:sym typeface="Open Sans"/>
              </a:rPr>
              <a:t>프로젝트 이동</a:t>
            </a:r>
            <a:r>
              <a:rPr lang="ko">
                <a:latin typeface="Open Sans"/>
                <a:ea typeface="Open Sans"/>
                <a:cs typeface="Open Sans"/>
                <a:sym typeface="Open Sans"/>
              </a:rPr>
              <a:t> : 서킷을 프로젝트로 이동, 여러서킷을 프로젝트로 묶어서 관리 할수 있다.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Open Sans"/>
                <a:ea typeface="Open Sans"/>
                <a:cs typeface="Open Sans"/>
                <a:sym typeface="Open Sans"/>
              </a:rPr>
              <a:t>삭제</a:t>
            </a:r>
            <a:r>
              <a:rPr lang="ko">
                <a:latin typeface="Open Sans"/>
                <a:ea typeface="Open Sans"/>
                <a:cs typeface="Open Sans"/>
                <a:sym typeface="Open Sans"/>
              </a:rPr>
              <a:t> : 선택한 서킷 제거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6"/>
          <p:cNvSpPr txBox="1"/>
          <p:nvPr>
            <p:ph idx="1" type="body"/>
          </p:nvPr>
        </p:nvSpPr>
        <p:spPr>
          <a:xfrm>
            <a:off x="311700" y="428125"/>
            <a:ext cx="15048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ko"/>
              <a:t>‘특성’</a:t>
            </a:r>
            <a:r>
              <a:rPr lang="ko"/>
              <a:t> 메뉴</a:t>
            </a:r>
            <a:endParaRPr/>
          </a:p>
        </p:txBody>
      </p:sp>
      <p:pic>
        <p:nvPicPr>
          <p:cNvPr id="254" name="Google Shape;25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8900" y="152400"/>
            <a:ext cx="3513421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7"/>
          <p:cNvSpPr txBox="1"/>
          <p:nvPr>
            <p:ph type="title"/>
          </p:nvPr>
        </p:nvSpPr>
        <p:spPr>
          <a:xfrm>
            <a:off x="235500" y="3688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내가 만든 서킷 내보내기</a:t>
            </a:r>
            <a:endParaRPr/>
          </a:p>
        </p:txBody>
      </p:sp>
      <p:sp>
        <p:nvSpPr>
          <p:cNvPr id="260" name="Google Shape;260;p37"/>
          <p:cNvSpPr txBox="1"/>
          <p:nvPr>
            <p:ph idx="1" type="body"/>
          </p:nvPr>
        </p:nvSpPr>
        <p:spPr>
          <a:xfrm>
            <a:off x="311700" y="1266325"/>
            <a:ext cx="8520600" cy="49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ko"/>
              <a:t>다시 서킷으로 들어가서.</a:t>
            </a:r>
            <a:endParaRPr/>
          </a:p>
        </p:txBody>
      </p:sp>
      <p:pic>
        <p:nvPicPr>
          <p:cNvPr id="261" name="Google Shape;26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1909825"/>
            <a:ext cx="2752725" cy="1143000"/>
          </a:xfrm>
          <a:prstGeom prst="rect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62" name="Google Shape;262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84125" y="1376425"/>
            <a:ext cx="4740775" cy="1662125"/>
          </a:xfrm>
          <a:prstGeom prst="rect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63" name="Google Shape;263;p37"/>
          <p:cNvSpPr/>
          <p:nvPr/>
        </p:nvSpPr>
        <p:spPr>
          <a:xfrm>
            <a:off x="3781100" y="3238850"/>
            <a:ext cx="3253500" cy="617100"/>
          </a:xfrm>
          <a:prstGeom prst="wedgeRoundRectCallout">
            <a:avLst>
              <a:gd fmla="val -2499" name="adj1"/>
              <a:gd fmla="val -101309" name="adj2"/>
              <a:gd fmla="val 0" name="adj3"/>
            </a:avLst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서킷에서 작성한 회로를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맞춤형 pcd 로 제작하기 위한 brd파일로 내려받기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brd 파일(회로도)는 다른 프로그램을 사용하여 실제 기판으로 제작 가능.</a:t>
            </a:r>
            <a:endParaRPr sz="1000"/>
          </a:p>
        </p:txBody>
      </p:sp>
      <p:sp>
        <p:nvSpPr>
          <p:cNvPr id="264" name="Google Shape;264;p37"/>
          <p:cNvSpPr/>
          <p:nvPr/>
        </p:nvSpPr>
        <p:spPr>
          <a:xfrm>
            <a:off x="602225" y="4166125"/>
            <a:ext cx="6209700" cy="707400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PCB </a:t>
            </a:r>
            <a:r>
              <a:rPr lang="ko"/>
              <a:t>: Printed Circuit Board , 인쇄 회로 기판,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여러부품을 고정하고  구리 배션으로 연결해 회로를 구성한 물리적인 판</a:t>
            </a:r>
            <a:endParaRPr/>
          </a:p>
        </p:txBody>
      </p:sp>
      <p:pic>
        <p:nvPicPr>
          <p:cNvPr id="265" name="Google Shape;265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82800" y="3826450"/>
            <a:ext cx="1621325" cy="102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다른 사람과 공유</a:t>
            </a:r>
            <a:endParaRPr/>
          </a:p>
        </p:txBody>
      </p:sp>
      <p:sp>
        <p:nvSpPr>
          <p:cNvPr id="271" name="Google Shape;271;p38"/>
          <p:cNvSpPr txBox="1"/>
          <p:nvPr>
            <p:ph idx="1" type="body"/>
          </p:nvPr>
        </p:nvSpPr>
        <p:spPr>
          <a:xfrm>
            <a:off x="311700" y="1266325"/>
            <a:ext cx="7062900" cy="322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png 이미지 파일로 저장 가능.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ko"/>
              <a:t>서킷을 편집할수 있는 링크 생성 (다른 사람과 함께 작업 가능)</a:t>
            </a:r>
            <a:br>
              <a:rPr lang="ko"/>
            </a:br>
            <a:r>
              <a:rPr lang="ko"/>
              <a:t>   (단 링크는 336시간 (약 2주) 간 유효)</a:t>
            </a:r>
            <a:endParaRPr/>
          </a:p>
        </p:txBody>
      </p:sp>
      <p:pic>
        <p:nvPicPr>
          <p:cNvPr id="272" name="Google Shape;27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1975" y="521223"/>
            <a:ext cx="3062450" cy="1110125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‘공개’하기</a:t>
            </a:r>
            <a:endParaRPr/>
          </a:p>
        </p:txBody>
      </p:sp>
      <p:pic>
        <p:nvPicPr>
          <p:cNvPr id="278" name="Google Shape;27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753" y="1058025"/>
            <a:ext cx="2604310" cy="3686275"/>
          </a:xfrm>
          <a:prstGeom prst="rect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79" name="Google Shape;279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29725" y="1076225"/>
            <a:ext cx="2961875" cy="2922075"/>
          </a:xfrm>
          <a:prstGeom prst="rect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80" name="Google Shape;280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30347" y="1256575"/>
            <a:ext cx="3062575" cy="2809301"/>
          </a:xfrm>
          <a:prstGeom prst="rect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81" name="Google Shape;281;p39"/>
          <p:cNvSpPr/>
          <p:nvPr/>
        </p:nvSpPr>
        <p:spPr>
          <a:xfrm>
            <a:off x="1348200" y="2497700"/>
            <a:ext cx="819300" cy="760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FFFF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82" name="Google Shape;282;p39"/>
          <p:cNvCxnSpPr/>
          <p:nvPr/>
        </p:nvCxnSpPr>
        <p:spPr>
          <a:xfrm flipH="1" rot="10800000">
            <a:off x="4491925" y="2695200"/>
            <a:ext cx="1836300" cy="11649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83" name="Google Shape;283;p39"/>
          <p:cNvSpPr/>
          <p:nvPr/>
        </p:nvSpPr>
        <p:spPr>
          <a:xfrm>
            <a:off x="4695500" y="4229450"/>
            <a:ext cx="1968300" cy="617100"/>
          </a:xfrm>
          <a:prstGeom prst="wedgeRoundRectCallout">
            <a:avLst>
              <a:gd fmla="val -2499" name="adj1"/>
              <a:gd fmla="val -101309" name="adj2"/>
              <a:gd fmla="val 0" name="adj3"/>
            </a:avLst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공개된 URL 로 서킷을 보고, 시뮬레이션 할수도 있슴.</a:t>
            </a:r>
            <a:endParaRPr sz="10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‘서킷’  을 사용할 브라우저</a:t>
            </a:r>
            <a:endParaRPr/>
          </a:p>
        </p:txBody>
      </p:sp>
      <p:sp>
        <p:nvSpPr>
          <p:cNvPr id="79" name="Google Shape;79;p15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크롬을 기본 브라우저로 합니다   (IE 는 사용하지 마세요!)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/>
          <p:nvPr>
            <p:ph type="title"/>
          </p:nvPr>
        </p:nvSpPr>
        <p:spPr>
          <a:xfrm>
            <a:off x="6900" y="64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팅커캐드 (Tinkercad) 접속</a:t>
            </a:r>
            <a:endParaRPr/>
          </a:p>
        </p:txBody>
      </p:sp>
      <p:sp>
        <p:nvSpPr>
          <p:cNvPr id="85" name="Google Shape;85;p16"/>
          <p:cNvSpPr txBox="1"/>
          <p:nvPr>
            <p:ph idx="1" type="body"/>
          </p:nvPr>
        </p:nvSpPr>
        <p:spPr>
          <a:xfrm>
            <a:off x="6900" y="885325"/>
            <a:ext cx="2763300" cy="48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u="sng">
                <a:solidFill>
                  <a:schemeClr val="hlink"/>
                </a:solidFill>
                <a:hlinkClick r:id="rId3"/>
              </a:rPr>
              <a:t>www.tinkercad.com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86" name="Google Shape;86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89250" y="1290025"/>
            <a:ext cx="7680298" cy="347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/>
          <p:nvPr>
            <p:ph type="title"/>
          </p:nvPr>
        </p:nvSpPr>
        <p:spPr>
          <a:xfrm>
            <a:off x="311700" y="1402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계정 생성</a:t>
            </a:r>
            <a:endParaRPr/>
          </a:p>
        </p:txBody>
      </p:sp>
      <p:pic>
        <p:nvPicPr>
          <p:cNvPr id="92" name="Google Shape;9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600" y="271413"/>
            <a:ext cx="2693623" cy="3991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43023" y="238025"/>
            <a:ext cx="2752807" cy="3991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 txBox="1"/>
          <p:nvPr>
            <p:ph type="title"/>
          </p:nvPr>
        </p:nvSpPr>
        <p:spPr>
          <a:xfrm>
            <a:off x="311700" y="1402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서킷 화면 둘러보기</a:t>
            </a:r>
            <a:endParaRPr/>
          </a:p>
        </p:txBody>
      </p:sp>
      <p:pic>
        <p:nvPicPr>
          <p:cNvPr id="99" name="Google Shape;9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0975" y="792600"/>
            <a:ext cx="6615499" cy="3665101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8"/>
          <p:cNvSpPr/>
          <p:nvPr/>
        </p:nvSpPr>
        <p:spPr>
          <a:xfrm>
            <a:off x="3790950" y="1343125"/>
            <a:ext cx="5031600" cy="2991000"/>
          </a:xfrm>
          <a:prstGeom prst="roundRect">
            <a:avLst>
              <a:gd fmla="val 8410" name="adj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18"/>
          <p:cNvSpPr/>
          <p:nvPr/>
        </p:nvSpPr>
        <p:spPr>
          <a:xfrm>
            <a:off x="2419350" y="2419350"/>
            <a:ext cx="1371600" cy="991200"/>
          </a:xfrm>
          <a:prstGeom prst="roundRect">
            <a:avLst>
              <a:gd fmla="val 8410" name="adj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18"/>
          <p:cNvSpPr/>
          <p:nvPr/>
        </p:nvSpPr>
        <p:spPr>
          <a:xfrm>
            <a:off x="5498825" y="2083900"/>
            <a:ext cx="1641600" cy="991200"/>
          </a:xfrm>
          <a:prstGeom prst="wedgeRoundRectCallout">
            <a:avLst>
              <a:gd fmla="val -77660" name="adj1"/>
              <a:gd fmla="val -76791" name="adj2"/>
              <a:gd fmla="val 0" name="adj3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대시 보드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작업 결과물 보기</a:t>
            </a:r>
            <a:endParaRPr/>
          </a:p>
        </p:txBody>
      </p:sp>
      <p:sp>
        <p:nvSpPr>
          <p:cNvPr id="103" name="Google Shape;103;p18"/>
          <p:cNvSpPr/>
          <p:nvPr/>
        </p:nvSpPr>
        <p:spPr>
          <a:xfrm>
            <a:off x="379450" y="1824750"/>
            <a:ext cx="1641600" cy="991200"/>
          </a:xfrm>
          <a:prstGeom prst="wedgeRoundRectCallout">
            <a:avLst>
              <a:gd fmla="val 69924" name="adj1"/>
              <a:gd fmla="val 21133" name="adj2"/>
              <a:gd fmla="val 0" name="adj3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메뉴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다양한 창작활동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우리는 </a:t>
            </a:r>
            <a:r>
              <a:rPr b="1" lang="ko"/>
              <a:t>‘서킷’ </a:t>
            </a:r>
            <a:r>
              <a:rPr lang="ko"/>
              <a:t>을 사용할것이다.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9"/>
          <p:cNvSpPr txBox="1"/>
          <p:nvPr>
            <p:ph type="title"/>
          </p:nvPr>
        </p:nvSpPr>
        <p:spPr>
          <a:xfrm>
            <a:off x="311700" y="216425"/>
            <a:ext cx="1505400" cy="7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메뉴</a:t>
            </a:r>
            <a:endParaRPr/>
          </a:p>
        </p:txBody>
      </p:sp>
      <p:pic>
        <p:nvPicPr>
          <p:cNvPr id="109" name="Google Shape;109;p19"/>
          <p:cNvPicPr preferRelativeResize="0"/>
          <p:nvPr/>
        </p:nvPicPr>
        <p:blipFill rotWithShape="1">
          <a:blip r:embed="rId3">
            <a:alphaModFix/>
          </a:blip>
          <a:srcRect b="25902" l="0" r="77244" t="43588"/>
          <a:stretch/>
        </p:blipFill>
        <p:spPr>
          <a:xfrm>
            <a:off x="2825625" y="753401"/>
            <a:ext cx="4572673" cy="33964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9"/>
          <p:cNvSpPr/>
          <p:nvPr/>
        </p:nvSpPr>
        <p:spPr>
          <a:xfrm>
            <a:off x="139775" y="895875"/>
            <a:ext cx="2533500" cy="950400"/>
          </a:xfrm>
          <a:prstGeom prst="wedgeRectCallout">
            <a:avLst>
              <a:gd fmla="val 68842" name="adj1"/>
              <a:gd fmla="val -5882" name="adj2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3차원 객체(정육면체, 구, 원뿔) 등의 모델링 및 3D 프린터 출력</a:t>
            </a:r>
            <a:endParaRPr/>
          </a:p>
        </p:txBody>
      </p:sp>
      <p:sp>
        <p:nvSpPr>
          <p:cNvPr id="111" name="Google Shape;111;p19"/>
          <p:cNvSpPr/>
          <p:nvPr/>
        </p:nvSpPr>
        <p:spPr>
          <a:xfrm>
            <a:off x="153750" y="2913075"/>
            <a:ext cx="2533500" cy="706200"/>
          </a:xfrm>
          <a:prstGeom prst="wedgeRectCallout">
            <a:avLst>
              <a:gd fmla="val 71922" name="adj1"/>
              <a:gd fmla="val -65325" name="adj2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블록코딩으로 3차원 모델 만들기</a:t>
            </a:r>
            <a:endParaRPr/>
          </a:p>
        </p:txBody>
      </p:sp>
      <p:sp>
        <p:nvSpPr>
          <p:cNvPr id="112" name="Google Shape;112;p19"/>
          <p:cNvSpPr/>
          <p:nvPr/>
        </p:nvSpPr>
        <p:spPr>
          <a:xfrm>
            <a:off x="139775" y="1886475"/>
            <a:ext cx="2533500" cy="950400"/>
          </a:xfrm>
          <a:prstGeom prst="wedgeRectCallout">
            <a:avLst>
              <a:gd fmla="val 70266" name="adj1"/>
              <a:gd fmla="val -35251" name="adj2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아두이노와 전자부품 사용해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가상으로 동작하는 전자회로 만들기</a:t>
            </a:r>
            <a:endParaRPr/>
          </a:p>
        </p:txBody>
      </p:sp>
      <p:sp>
        <p:nvSpPr>
          <p:cNvPr id="113" name="Google Shape;113;p19"/>
          <p:cNvSpPr/>
          <p:nvPr/>
        </p:nvSpPr>
        <p:spPr>
          <a:xfrm>
            <a:off x="153750" y="3751275"/>
            <a:ext cx="2533500" cy="706200"/>
          </a:xfrm>
          <a:prstGeom prst="wedgeRectCallout">
            <a:avLst>
              <a:gd fmla="val 71922" name="adj1"/>
              <a:gd fmla="val -65325" name="adj2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팅커캐드가 제공하는 수업들.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0"/>
          <p:cNvSpPr txBox="1"/>
          <p:nvPr>
            <p:ph type="title"/>
          </p:nvPr>
        </p:nvSpPr>
        <p:spPr>
          <a:xfrm>
            <a:off x="159300" y="64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새 회로 작성</a:t>
            </a:r>
            <a:endParaRPr/>
          </a:p>
        </p:txBody>
      </p:sp>
      <p:pic>
        <p:nvPicPr>
          <p:cNvPr id="119" name="Google Shape;11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5000" y="695225"/>
            <a:ext cx="6816489" cy="391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1"/>
          <p:cNvSpPr txBox="1"/>
          <p:nvPr>
            <p:ph type="title"/>
          </p:nvPr>
        </p:nvSpPr>
        <p:spPr>
          <a:xfrm>
            <a:off x="311700" y="1402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서킷 이름 작성</a:t>
            </a:r>
            <a:endParaRPr/>
          </a:p>
        </p:txBody>
      </p:sp>
      <p:pic>
        <p:nvPicPr>
          <p:cNvPr id="125" name="Google Shape;12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923825"/>
            <a:ext cx="3653324" cy="1456550"/>
          </a:xfrm>
          <a:prstGeom prst="rect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26" name="Google Shape;12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22492" y="975875"/>
            <a:ext cx="3408183" cy="1456550"/>
          </a:xfrm>
          <a:prstGeom prst="rect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009668"/>
      </a:accent2>
      <a:accent3>
        <a:srgbClr val="4DB6AC"/>
      </a:accent3>
      <a:accent4>
        <a:srgbClr val="FF9800"/>
      </a:accent4>
      <a:accent5>
        <a:srgbClr val="CE93D8"/>
      </a:accent5>
      <a:accent6>
        <a:srgbClr val="EEFF41"/>
      </a:accent6>
      <a:hlink>
        <a:srgbClr val="CE93D8"/>
      </a:hlink>
      <a:folHlink>
        <a:srgbClr val="CE93D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